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98" r:id="rId4"/>
    <p:sldId id="278" r:id="rId5"/>
    <p:sldId id="279" r:id="rId6"/>
    <p:sldId id="260" r:id="rId7"/>
    <p:sldId id="295" r:id="rId8"/>
    <p:sldId id="259" r:id="rId9"/>
    <p:sldId id="286" r:id="rId10"/>
    <p:sldId id="287" r:id="rId11"/>
    <p:sldId id="296" r:id="rId12"/>
    <p:sldId id="257" r:id="rId13"/>
    <p:sldId id="288" r:id="rId14"/>
    <p:sldId id="272" r:id="rId15"/>
    <p:sldId id="273" r:id="rId16"/>
    <p:sldId id="299" r:id="rId17"/>
    <p:sldId id="280" r:id="rId18"/>
    <p:sldId id="283" r:id="rId19"/>
    <p:sldId id="285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7" autoAdjust="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7A979-6FB3-4EBE-96ED-9643BE0D1525}" type="datetimeFigureOut">
              <a:rPr lang="fr-FR" smtClean="0"/>
              <a:pPr/>
              <a:t>20/12/2008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B2BD7-064B-4B3D-B68F-346444778EE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.RIDA\Desktop\Fi%20rahbate\FI%20RAHBA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I RAH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68580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في رهبة ورعدة في خشوع وإمتنان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 descr="Jesus"/>
          <p:cNvPicPr>
            <a:picLocks noChangeAspect="1" noChangeArrowheads="1"/>
          </p:cNvPicPr>
          <p:nvPr/>
        </p:nvPicPr>
        <p:blipFill>
          <a:blip r:embed="rId4">
            <a:lum bright="-16000" contrast="4000"/>
          </a:blip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feno0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4038600" y="-215900"/>
            <a:ext cx="13560426" cy="707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71 4.44444E-6 L 0.42344 0.00972 " pathEditMode="relative" rAng="0" ptsTypes="AA">
                                      <p:cBhvr>
                                        <p:cTn id="16" dur="2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44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rougediapo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19097" y="0"/>
            <a:ext cx="926309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5867400"/>
            <a:ext cx="6781800" cy="990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دمي قد سال من جنبي فيه أتممت فداك</a:t>
            </a:r>
            <a:endParaRPr lang="en-US" sz="4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6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Content Placeholder 8" descr="3crosses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55316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5796915"/>
            <a:ext cx="6934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3800" dirty="0" smtClean="0">
                <a:solidFill>
                  <a:schemeClr val="bg1"/>
                </a:solidFill>
              </a:rPr>
              <a:t>وعند ذاك تحيرت </a:t>
            </a:r>
            <a:r>
              <a:rPr lang="ar-SA" sz="4000" dirty="0" smtClean="0">
                <a:solidFill>
                  <a:schemeClr val="bg1"/>
                </a:solidFill>
              </a:rPr>
              <a:t>فكيف</a:t>
            </a:r>
            <a:r>
              <a:rPr lang="ar-SA" sz="3800" dirty="0" smtClean="0">
                <a:solidFill>
                  <a:schemeClr val="bg1"/>
                </a:solidFill>
              </a:rPr>
              <a:t> مات عني</a:t>
            </a:r>
            <a:r>
              <a:rPr lang="ar-SA" sz="3800" dirty="0" smtClean="0"/>
              <a:t> </a:t>
            </a:r>
            <a:endParaRPr lang="en-US" sz="3800" dirty="0" smtClean="0"/>
          </a:p>
          <a:p>
            <a:endParaRPr lang="en-US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vidro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44755" cy="6400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5943600"/>
            <a:ext cx="6553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في حيرتي سألته يا رب إيضاحاً زدني </a:t>
            </a:r>
            <a:endParaRPr lang="en-US" sz="4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NGM2002_08p94-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01_kids_294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1798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43200" y="5105400"/>
            <a:ext cx="6400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900" dirty="0" smtClean="0">
                <a:solidFill>
                  <a:schemeClr val="bg1"/>
                </a:solidFill>
              </a:rPr>
              <a:t>سمعته يقول لي إني قد أحببتك </a:t>
            </a:r>
            <a:endParaRPr lang="en-US" sz="3900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750004"/>
            <a:ext cx="8001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dirty="0" smtClean="0">
                <a:solidFill>
                  <a:srgbClr val="C00000"/>
                </a:solidFill>
              </a:rPr>
              <a:t>وإني الآن أدعوك</a:t>
            </a:r>
            <a:endParaRPr lang="en-US" sz="480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38600" y="58674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3900" dirty="0" smtClean="0">
                <a:solidFill>
                  <a:schemeClr val="bg1"/>
                </a:solidFill>
              </a:rPr>
              <a:t>تحملت وقاسيت كل ذا من أجلك</a:t>
            </a:r>
            <a:endParaRPr lang="fr-FR" sz="39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8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Lov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28800" y="5950803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4800" dirty="0" smtClean="0">
                <a:solidFill>
                  <a:srgbClr val="C00000"/>
                </a:solidFill>
              </a:rPr>
              <a:t>كيما نحوي </a:t>
            </a:r>
            <a:r>
              <a:rPr lang="ar-LB" sz="4800" dirty="0" smtClean="0">
                <a:solidFill>
                  <a:srgbClr val="C00000"/>
                </a:solidFill>
              </a:rPr>
              <a:t>ت</a:t>
            </a:r>
            <a:r>
              <a:rPr lang="ar-SA" sz="4800" dirty="0" smtClean="0">
                <a:solidFill>
                  <a:srgbClr val="C00000"/>
                </a:solidFill>
              </a:rPr>
              <a:t>قبلن</a:t>
            </a:r>
            <a:endParaRPr lang="en-US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tC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0"/>
            <a:ext cx="3886200" cy="66065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0" y="990600"/>
            <a:ext cx="2209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660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abic Transparent" pitchFamily="2" charset="-78"/>
              </a:rPr>
              <a:t>لكي ترتاح إذ تأتي </a:t>
            </a:r>
            <a:r>
              <a:rPr lang="ar-SA" sz="4800" b="1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abic Transparent" pitchFamily="2" charset="-78"/>
              </a:rPr>
              <a:t>لما حبي تقبلن</a:t>
            </a:r>
            <a:endParaRPr lang="en-US" sz="4800" b="1" dirty="0" smtClean="0">
              <a:solidFill>
                <a:srgbClr val="C00000"/>
              </a:solidFill>
              <a:latin typeface="Arial Unicode MS" pitchFamily="34" charset="-128"/>
              <a:ea typeface="Arial Unicode MS" pitchFamily="34" charset="-128"/>
              <a:cs typeface="Arabic Transparent" pitchFamily="2" charset="-78"/>
            </a:endParaRPr>
          </a:p>
          <a:p>
            <a:endParaRPr lang="en-US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676400"/>
            <a:ext cx="1905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000" dirty="0" smtClean="0">
                <a:solidFill>
                  <a:srgbClr val="C00000"/>
                </a:solidFill>
              </a:rPr>
              <a:t>وعند ذاك </a:t>
            </a:r>
            <a:r>
              <a:rPr lang="ar-SA" sz="6000" dirty="0" smtClean="0">
                <a:solidFill>
                  <a:srgbClr val="C00000"/>
                </a:solidFill>
              </a:rPr>
              <a:t>بك</a:t>
            </a:r>
            <a:r>
              <a:rPr lang="ar-LB" sz="6000" dirty="0" smtClean="0">
                <a:solidFill>
                  <a:srgbClr val="C00000"/>
                </a:solidFill>
              </a:rPr>
              <a:t>ى</a:t>
            </a:r>
            <a:r>
              <a:rPr lang="ar-SA" sz="6000" dirty="0" smtClean="0">
                <a:solidFill>
                  <a:srgbClr val="C00000"/>
                </a:solidFill>
              </a:rPr>
              <a:t> </a:t>
            </a:r>
            <a:r>
              <a:rPr lang="ar-SA" sz="6000" dirty="0" smtClean="0">
                <a:solidFill>
                  <a:srgbClr val="C00000"/>
                </a:solidFill>
              </a:rPr>
              <a:t>قلبي </a:t>
            </a:r>
            <a:endParaRPr lang="fr-FR" sz="6000" dirty="0">
              <a:solidFill>
                <a:srgbClr val="C00000"/>
              </a:solidFill>
            </a:endParaRPr>
          </a:p>
        </p:txBody>
      </p:sp>
      <p:pic>
        <p:nvPicPr>
          <p:cNvPr id="3" name="Picture 2" descr="gor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0"/>
            <a:ext cx="4736515" cy="6647987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Jés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09800" y="56388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400" dirty="0" smtClean="0">
                <a:solidFill>
                  <a:schemeClr val="bg1"/>
                </a:solidFill>
              </a:rPr>
              <a:t>ونادى يا ذا الإله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slide0002_image0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8" name="Picture 6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420938"/>
            <a:ext cx="1368425" cy="2565400"/>
          </a:xfrm>
          <a:prstGeom prst="rect">
            <a:avLst/>
          </a:prstGeom>
          <a:noFill/>
        </p:spPr>
      </p:pic>
      <p:pic>
        <p:nvPicPr>
          <p:cNvPr id="23559" name="Picture 7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2987675" y="4292600"/>
            <a:ext cx="1092200" cy="1511300"/>
          </a:xfrm>
          <a:prstGeom prst="rect">
            <a:avLst/>
          </a:prstGeom>
          <a:noFill/>
        </p:spPr>
      </p:pic>
      <p:pic>
        <p:nvPicPr>
          <p:cNvPr id="23560" name="Picture 8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429000"/>
            <a:ext cx="1368425" cy="2565400"/>
          </a:xfrm>
          <a:prstGeom prst="rect">
            <a:avLst/>
          </a:prstGeom>
          <a:noFill/>
        </p:spPr>
      </p:pic>
      <p:pic>
        <p:nvPicPr>
          <p:cNvPr id="23561" name="Picture 9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4500563" y="2997200"/>
            <a:ext cx="1092200" cy="1511300"/>
          </a:xfrm>
          <a:prstGeom prst="rect">
            <a:avLst/>
          </a:prstGeom>
          <a:noFill/>
        </p:spPr>
      </p:pic>
      <p:pic>
        <p:nvPicPr>
          <p:cNvPr id="23562" name="Picture 10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684213" y="620713"/>
            <a:ext cx="1092200" cy="1511300"/>
          </a:xfrm>
          <a:prstGeom prst="rect">
            <a:avLst/>
          </a:prstGeom>
          <a:noFill/>
        </p:spPr>
      </p:pic>
      <p:pic>
        <p:nvPicPr>
          <p:cNvPr id="23563" name="Picture 11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2051050" y="1125538"/>
            <a:ext cx="1092200" cy="1511300"/>
          </a:xfrm>
          <a:prstGeom prst="rect">
            <a:avLst/>
          </a:prstGeom>
          <a:noFill/>
        </p:spPr>
      </p:pic>
      <p:pic>
        <p:nvPicPr>
          <p:cNvPr id="23564" name="Picture 12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3132138" y="981075"/>
            <a:ext cx="1092200" cy="1511300"/>
          </a:xfrm>
          <a:prstGeom prst="rect">
            <a:avLst/>
          </a:prstGeom>
          <a:noFill/>
        </p:spPr>
      </p:pic>
      <p:pic>
        <p:nvPicPr>
          <p:cNvPr id="23565" name="Picture 13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4787900" y="981075"/>
            <a:ext cx="1092200" cy="1511300"/>
          </a:xfrm>
          <a:prstGeom prst="rect">
            <a:avLst/>
          </a:prstGeom>
          <a:noFill/>
        </p:spPr>
      </p:pic>
      <p:pic>
        <p:nvPicPr>
          <p:cNvPr id="23566" name="Picture 14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0"/>
            <a:ext cx="1368425" cy="2565400"/>
          </a:xfrm>
          <a:prstGeom prst="rect">
            <a:avLst/>
          </a:prstGeom>
          <a:noFill/>
        </p:spPr>
      </p:pic>
      <p:pic>
        <p:nvPicPr>
          <p:cNvPr id="23567" name="Picture 15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0"/>
            <a:ext cx="1368425" cy="2565400"/>
          </a:xfrm>
          <a:prstGeom prst="rect">
            <a:avLst/>
          </a:prstGeom>
          <a:noFill/>
        </p:spPr>
      </p:pic>
      <p:pic>
        <p:nvPicPr>
          <p:cNvPr id="23568" name="Picture 16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0"/>
            <a:ext cx="1368425" cy="2565400"/>
          </a:xfrm>
          <a:prstGeom prst="rect">
            <a:avLst/>
          </a:prstGeom>
          <a:noFill/>
        </p:spPr>
      </p:pic>
      <p:pic>
        <p:nvPicPr>
          <p:cNvPr id="23569" name="Picture 17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5435600" y="3429000"/>
            <a:ext cx="1092200" cy="1511300"/>
          </a:xfrm>
          <a:prstGeom prst="rect">
            <a:avLst/>
          </a:prstGeom>
          <a:noFill/>
        </p:spPr>
      </p:pic>
      <p:pic>
        <p:nvPicPr>
          <p:cNvPr id="23570" name="Picture 18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7092950" y="2673350"/>
            <a:ext cx="1092200" cy="1511300"/>
          </a:xfrm>
          <a:prstGeom prst="rect">
            <a:avLst/>
          </a:prstGeom>
          <a:noFill/>
        </p:spPr>
      </p:pic>
      <p:pic>
        <p:nvPicPr>
          <p:cNvPr id="23571" name="Picture 19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827088" y="549275"/>
            <a:ext cx="1092200" cy="1511300"/>
          </a:xfrm>
          <a:prstGeom prst="rect">
            <a:avLst/>
          </a:prstGeom>
          <a:noFill/>
        </p:spPr>
      </p:pic>
      <p:pic>
        <p:nvPicPr>
          <p:cNvPr id="23572" name="Picture 20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5580063" y="260350"/>
            <a:ext cx="1092200" cy="1511300"/>
          </a:xfrm>
          <a:prstGeom prst="rect">
            <a:avLst/>
          </a:prstGeom>
          <a:noFill/>
        </p:spPr>
      </p:pic>
      <p:pic>
        <p:nvPicPr>
          <p:cNvPr id="23573" name="Picture 21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2051050" y="4797425"/>
            <a:ext cx="1092200" cy="1511300"/>
          </a:xfrm>
          <a:prstGeom prst="rect">
            <a:avLst/>
          </a:prstGeom>
          <a:noFill/>
        </p:spPr>
      </p:pic>
      <p:pic>
        <p:nvPicPr>
          <p:cNvPr id="23574" name="Picture 22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4787900" y="2133600"/>
            <a:ext cx="1092200" cy="1511300"/>
          </a:xfrm>
          <a:prstGeom prst="rect">
            <a:avLst/>
          </a:prstGeom>
          <a:noFill/>
        </p:spPr>
      </p:pic>
      <p:pic>
        <p:nvPicPr>
          <p:cNvPr id="23576" name="Picture 24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6659563" y="4797425"/>
            <a:ext cx="1092200" cy="1511300"/>
          </a:xfrm>
          <a:prstGeom prst="rect">
            <a:avLst/>
          </a:prstGeom>
          <a:noFill/>
        </p:spPr>
      </p:pic>
      <p:pic>
        <p:nvPicPr>
          <p:cNvPr id="23577" name="Picture 25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7667625" y="4581525"/>
            <a:ext cx="1092200" cy="1511300"/>
          </a:xfrm>
          <a:prstGeom prst="rect">
            <a:avLst/>
          </a:prstGeom>
          <a:noFill/>
        </p:spPr>
      </p:pic>
      <p:pic>
        <p:nvPicPr>
          <p:cNvPr id="23578" name="Picture 26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74698">
            <a:off x="5795963" y="3860800"/>
            <a:ext cx="1798637" cy="2214563"/>
          </a:xfrm>
          <a:prstGeom prst="rect">
            <a:avLst/>
          </a:prstGeom>
          <a:noFill/>
        </p:spPr>
      </p:pic>
      <p:pic>
        <p:nvPicPr>
          <p:cNvPr id="23581" name="Picture 29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5003800" y="4941888"/>
            <a:ext cx="1092200" cy="1511300"/>
          </a:xfrm>
          <a:prstGeom prst="rect">
            <a:avLst/>
          </a:prstGeom>
          <a:noFill/>
        </p:spPr>
      </p:pic>
      <p:pic>
        <p:nvPicPr>
          <p:cNvPr id="23582" name="Picture 30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1476375" y="5013325"/>
            <a:ext cx="1092200" cy="1511300"/>
          </a:xfrm>
          <a:prstGeom prst="rect">
            <a:avLst/>
          </a:prstGeom>
          <a:noFill/>
        </p:spPr>
      </p:pic>
      <p:pic>
        <p:nvPicPr>
          <p:cNvPr id="23583" name="Picture 31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3276600" y="5084763"/>
            <a:ext cx="1092200" cy="1511300"/>
          </a:xfrm>
          <a:prstGeom prst="rect">
            <a:avLst/>
          </a:prstGeom>
          <a:noFill/>
        </p:spPr>
      </p:pic>
      <p:pic>
        <p:nvPicPr>
          <p:cNvPr id="23584" name="Picture 32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4005263"/>
            <a:ext cx="847725" cy="1227137"/>
          </a:xfrm>
          <a:prstGeom prst="rect">
            <a:avLst/>
          </a:prstGeom>
          <a:noFill/>
        </p:spPr>
      </p:pic>
      <p:pic>
        <p:nvPicPr>
          <p:cNvPr id="23585" name="Picture 33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1013" y="3573463"/>
            <a:ext cx="847725" cy="1371600"/>
          </a:xfrm>
          <a:prstGeom prst="rect">
            <a:avLst/>
          </a:prstGeom>
          <a:noFill/>
        </p:spPr>
      </p:pic>
      <p:pic>
        <p:nvPicPr>
          <p:cNvPr id="23586" name="Picture 34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5084763"/>
            <a:ext cx="847725" cy="1227137"/>
          </a:xfrm>
          <a:prstGeom prst="rect">
            <a:avLst/>
          </a:prstGeom>
          <a:noFill/>
        </p:spPr>
      </p:pic>
      <p:pic>
        <p:nvPicPr>
          <p:cNvPr id="23587" name="Picture 35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5373688"/>
            <a:ext cx="847725" cy="1227137"/>
          </a:xfrm>
          <a:prstGeom prst="rect">
            <a:avLst/>
          </a:prstGeom>
          <a:noFill/>
        </p:spPr>
      </p:pic>
      <p:pic>
        <p:nvPicPr>
          <p:cNvPr id="23588" name="Picture 36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797425"/>
            <a:ext cx="847725" cy="1371600"/>
          </a:xfrm>
          <a:prstGeom prst="rect">
            <a:avLst/>
          </a:prstGeom>
          <a:noFill/>
        </p:spPr>
      </p:pic>
      <p:pic>
        <p:nvPicPr>
          <p:cNvPr id="23589" name="Picture 37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068638"/>
            <a:ext cx="847725" cy="1371600"/>
          </a:xfrm>
          <a:prstGeom prst="rect">
            <a:avLst/>
          </a:prstGeom>
          <a:noFill/>
        </p:spPr>
      </p:pic>
      <p:pic>
        <p:nvPicPr>
          <p:cNvPr id="23590" name="Picture 38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5630863"/>
            <a:ext cx="847725" cy="1227137"/>
          </a:xfrm>
          <a:prstGeom prst="rect">
            <a:avLst/>
          </a:prstGeom>
          <a:noFill/>
        </p:spPr>
      </p:pic>
      <p:pic>
        <p:nvPicPr>
          <p:cNvPr id="23591" name="Picture 39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4005263"/>
            <a:ext cx="847725" cy="1227137"/>
          </a:xfrm>
          <a:prstGeom prst="rect">
            <a:avLst/>
          </a:prstGeom>
          <a:noFill/>
        </p:spPr>
      </p:pic>
      <p:pic>
        <p:nvPicPr>
          <p:cNvPr id="23592" name="Picture 40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6275" y="5486400"/>
            <a:ext cx="847725" cy="1371600"/>
          </a:xfrm>
          <a:prstGeom prst="rect">
            <a:avLst/>
          </a:prstGeom>
          <a:noFill/>
        </p:spPr>
      </p:pic>
      <p:pic>
        <p:nvPicPr>
          <p:cNvPr id="23593" name="Picture 41" descr="À coeu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5486400"/>
            <a:ext cx="847725" cy="1371600"/>
          </a:xfrm>
          <a:prstGeom prst="rect">
            <a:avLst/>
          </a:prstGeom>
          <a:noFill/>
        </p:spPr>
      </p:pic>
      <p:pic>
        <p:nvPicPr>
          <p:cNvPr id="23594" name="Picture 42" descr="ster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9747">
            <a:off x="323850" y="1628775"/>
            <a:ext cx="1092200" cy="15113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4343400" y="57912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400" dirty="0" smtClean="0">
                <a:solidFill>
                  <a:schemeClr val="bg1"/>
                </a:solidFill>
              </a:rPr>
              <a:t>لك عمري وكل كلي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4" descr="Unbenannt2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59436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لك ما دمت في الحياة</a:t>
            </a:r>
            <a:endParaRPr lang="fr-FR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800" y="25908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6600" dirty="0" smtClean="0">
                <a:solidFill>
                  <a:srgbClr val="FF0000"/>
                </a:solidFill>
              </a:rPr>
              <a:t>لك ما دمت في الحياة</a:t>
            </a:r>
            <a:endParaRPr lang="fr-FR" sz="6600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3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Content Placeholder 3" descr="vagu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90600" y="5410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800" b="1" dirty="0" smtClean="0">
                <a:solidFill>
                  <a:schemeClr val="bg1"/>
                </a:solidFill>
              </a:rPr>
              <a:t>في رهبة ورعدة في خشوع وإمتنان </a:t>
            </a:r>
            <a:endParaRPr lang="fr-FR" sz="4800" b="1" dirty="0" smtClean="0">
              <a:solidFill>
                <a:schemeClr val="bg1"/>
              </a:solidFill>
            </a:endParaRPr>
          </a:p>
          <a:p>
            <a:endParaRPr lang="fr-FR" sz="4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801127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285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5291316"/>
            <a:ext cx="7696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rgbClr val="FFC000"/>
                </a:solidFill>
              </a:rPr>
              <a:t>تجرأت وقررت أن أخاطب الإله</a:t>
            </a:r>
            <a:endParaRPr lang="en-US" sz="4000" dirty="0" smtClean="0">
              <a:solidFill>
                <a:srgbClr val="FFC000"/>
              </a:solidFill>
            </a:endParaRPr>
          </a:p>
          <a:p>
            <a:r>
              <a:rPr lang="ar-SA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5486400"/>
            <a:ext cx="5715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وإذ ذاك تقدمت كلي خزي وأمان </a:t>
            </a:r>
            <a:endParaRPr lang="en-US" sz="4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slide0010_image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5334000"/>
            <a:ext cx="5562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بنوره تجلى لي كل ما لي من آثام</a:t>
            </a:r>
            <a:r>
              <a:rPr lang="ar-SA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5334000"/>
            <a:ext cx="739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سألته ترى هل من يوفي عني القصاص </a:t>
            </a:r>
            <a:endParaRPr lang="en-US" sz="4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Content Placeholder 5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97962"/>
            <a:ext cx="8534400" cy="6450787"/>
          </a:xfrm>
        </p:spPr>
      </p:pic>
      <p:sp>
        <p:nvSpPr>
          <p:cNvPr id="4" name="TextBox 3"/>
          <p:cNvSpPr txBox="1"/>
          <p:nvPr/>
        </p:nvSpPr>
        <p:spPr>
          <a:xfrm>
            <a:off x="152400" y="5873115"/>
            <a:ext cx="7391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4000" dirty="0" smtClean="0">
                <a:solidFill>
                  <a:schemeClr val="bg1"/>
                </a:solidFill>
              </a:rPr>
              <a:t>فقال لي : صليبي ذا هو السبيل للخلاص </a:t>
            </a:r>
            <a:endParaRPr lang="en-US" sz="40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2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8653216" cy="601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257562"/>
            <a:ext cx="8077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ar-SA" sz="4000" dirty="0" smtClean="0">
                <a:solidFill>
                  <a:srgbClr val="C00000"/>
                </a:solidFill>
              </a:rPr>
              <a:t>سألته وما الصليب إنه رمز الآلام </a:t>
            </a:r>
            <a:endParaRPr lang="en-US" sz="4000" dirty="0" smtClean="0">
              <a:solidFill>
                <a:srgbClr val="C00000"/>
              </a:solidFill>
            </a:endParaRPr>
          </a:p>
          <a:p>
            <a:pPr rtl="1"/>
            <a:r>
              <a:rPr lang="ar-SA" sz="40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7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9" descr="Imagem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33400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chemeClr val="bg1"/>
                </a:solidFill>
                <a:latin typeface="Arabic Transparent"/>
                <a:ea typeface="Times New Roman" pitchFamily="18" charset="0"/>
                <a:cs typeface="Arial" pitchFamily="34" charset="0"/>
              </a:rPr>
              <a:t>فكيف أيها القدوس كيف يمنح السلام</a:t>
            </a:r>
            <a:endParaRPr lang="en-US" sz="9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chemeClr val="bg1"/>
                </a:solidFill>
                <a:latin typeface="Arabic Transparent"/>
                <a:ea typeface="Times New Roman" pitchFamily="18" charset="0"/>
                <a:cs typeface="Arial" pitchFamily="34" charset="0"/>
              </a:rPr>
              <a:t>فقال لي : على الصليب مت من أجل خطاك </a:t>
            </a:r>
            <a:endParaRPr lang="ar-SA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34000"/>
            <a:ext cx="883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dirty="0" smtClean="0">
              <a:solidFill>
                <a:srgbClr val="C00000"/>
              </a:solidFill>
              <a:latin typeface="Arabic Transparent"/>
              <a:ea typeface="Times New Roman" pitchFamily="18" charset="0"/>
              <a:cs typeface="Arial" pitchFamily="34" charset="0"/>
            </a:endParaRPr>
          </a:p>
          <a:p>
            <a:pPr lvl="0"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dirty="0" smtClean="0">
                <a:solidFill>
                  <a:srgbClr val="C00000"/>
                </a:solidFill>
                <a:latin typeface="Arabic Transparent"/>
                <a:ea typeface="Times New Roman" pitchFamily="18" charset="0"/>
                <a:cs typeface="Arial" pitchFamily="34" charset="0"/>
              </a:rPr>
              <a:t>فقال </a:t>
            </a:r>
            <a:r>
              <a:rPr lang="ar-SA" sz="3600" dirty="0" smtClean="0">
                <a:solidFill>
                  <a:srgbClr val="C00000"/>
                </a:solidFill>
                <a:latin typeface="Arabic Transparent"/>
                <a:ea typeface="Times New Roman" pitchFamily="18" charset="0"/>
                <a:cs typeface="Arial" pitchFamily="34" charset="0"/>
              </a:rPr>
              <a:t>لي : على الصليب مت من أجل خطاك </a:t>
            </a:r>
            <a:endParaRPr lang="ar-SA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147</Words>
  <Application>Microsoft Office PowerPoint</Application>
  <PresentationFormat>On-screen Show (4:3)</PresentationFormat>
  <Paragraphs>27</Paragraphs>
  <Slides>19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في رهبة ورعدة في خشوع وإمتنان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Wardé Maksour</dc:creator>
  <cp:lastModifiedBy>CER</cp:lastModifiedBy>
  <cp:revision>119</cp:revision>
  <dcterms:created xsi:type="dcterms:W3CDTF">2008-12-14T15:29:57Z</dcterms:created>
  <dcterms:modified xsi:type="dcterms:W3CDTF">2008-12-20T12:48:58Z</dcterms:modified>
</cp:coreProperties>
</file>